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72" r:id="rId12"/>
    <p:sldId id="268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24" autoAdjust="0"/>
  </p:normalViewPr>
  <p:slideViewPr>
    <p:cSldViewPr>
      <p:cViewPr>
        <p:scale>
          <a:sx n="70" d="100"/>
          <a:sy n="70" d="100"/>
        </p:scale>
        <p:origin x="-13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Обучающиеся,</a:t>
            </a:r>
            <a:r>
              <a:rPr lang="ru-RU" baseline="0" dirty="0" smtClean="0"/>
              <a:t> %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из полных обеспеченных семей</c:v>
                </c:pt>
                <c:pt idx="1">
                  <c:v>из неполных семей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319D9B-5EBE-4D43-9C12-951BBF5931F4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9FEA8C-8245-4193-B647-364BC47A3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9D9B-5EBE-4D43-9C12-951BBF5931F4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EA8C-8245-4193-B647-364BC47A3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9D9B-5EBE-4D43-9C12-951BBF5931F4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EA8C-8245-4193-B647-364BC47A3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9D9B-5EBE-4D43-9C12-951BBF5931F4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EA8C-8245-4193-B647-364BC47A3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9D9B-5EBE-4D43-9C12-951BBF5931F4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EA8C-8245-4193-B647-364BC47A3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9D9B-5EBE-4D43-9C12-951BBF5931F4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EA8C-8245-4193-B647-364BC47A3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9D9B-5EBE-4D43-9C12-951BBF5931F4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EA8C-8245-4193-B647-364BC47A3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9D9B-5EBE-4D43-9C12-951BBF5931F4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EA8C-8245-4193-B647-364BC47A3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19D9B-5EBE-4D43-9C12-951BBF5931F4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EA8C-8245-4193-B647-364BC47A3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1319D9B-5EBE-4D43-9C12-951BBF5931F4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EA8C-8245-4193-B647-364BC47A3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319D9B-5EBE-4D43-9C12-951BBF5931F4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9FEA8C-8245-4193-B647-364BC47A3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319D9B-5EBE-4D43-9C12-951BBF5931F4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9FEA8C-8245-4193-B647-364BC47A3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6178" y="2928934"/>
            <a:ext cx="555782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Отчет тренера – преподавателя </a:t>
            </a:r>
            <a:r>
              <a:rPr lang="ru-RU" i="1" dirty="0" smtClean="0"/>
              <a:t>Дорофеева Игоря Анатольевича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400" dirty="0" smtClean="0"/>
              <a:t>за 2017-2018 учебный год</a:t>
            </a:r>
            <a:endParaRPr lang="ru-RU" sz="4400" dirty="0"/>
          </a:p>
        </p:txBody>
      </p:sp>
      <p:pic>
        <p:nvPicPr>
          <p:cNvPr id="3" name="Рисунок 2" descr="Дорофе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3531365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1604" y="5715016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   У   Т   Б   О   Л</a:t>
            </a:r>
            <a:endParaRPr lang="ru-RU" sz="4000" b="1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r>
              <a:rPr lang="ru-RU" i="1" dirty="0" smtClean="0"/>
              <a:t>Курсы повышения квалификации «Навыки оказания медицинской помощи», «Профилактика рисков суицидального поведения у современных подростков».</a:t>
            </a:r>
          </a:p>
          <a:p>
            <a:r>
              <a:rPr lang="ru-RU" i="1" dirty="0" smtClean="0"/>
              <a:t>23.05.2017 года была присвоена первая квалификационная категория.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7" name="Рисунок 6" descr="cup.jpg (500×375)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5800" t="7466" r="25400" b="7200"/>
          <a:stretch/>
        </p:blipFill>
        <p:spPr bwMode="auto">
          <a:xfrm>
            <a:off x="7786678" y="5286388"/>
            <a:ext cx="1357322" cy="15716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1" name="Рисунок 10" descr="1.jpg (2346×2698)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7798" t="22030" r="17893" b="22596"/>
          <a:stretch>
            <a:fillRect/>
          </a:stretch>
        </p:blipFill>
        <p:spPr bwMode="auto">
          <a:xfrm>
            <a:off x="6286512" y="5500702"/>
            <a:ext cx="1428728" cy="13572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Рисунок 11" descr="ornament40.png (4048×737)"/>
          <p:cNvPicPr/>
          <p:nvPr/>
        </p:nvPicPr>
        <p:blipFill>
          <a:blip r:embed="rId4" cstate="print">
            <a:lum contrast="-1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i="1" dirty="0" smtClean="0"/>
              <a:t>Количество детей на начало учебного года  - 17. 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/>
              <a:t>На конец учебного года  - 30 детей, из которых 6 будут переведены на бюджет.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/>
              <a:t>В начале учебного года было проведено собрание по организации тренировочных занятий (оплата, форма одежды и др.).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Платные услуги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В этом году дети платных групп участвовали в соревнованиях городского уровня по возрастам. </a:t>
            </a:r>
          </a:p>
          <a:p>
            <a:pPr algn="just">
              <a:buNone/>
            </a:pPr>
            <a:r>
              <a:rPr lang="ru-RU" i="1" dirty="0" smtClean="0"/>
              <a:t>     В возрастной группе 2011 г.р. дети заняли первое место. </a:t>
            </a:r>
          </a:p>
          <a:p>
            <a:pPr algn="just">
              <a:buNone/>
            </a:pPr>
            <a:r>
              <a:rPr lang="ru-RU" i="1" dirty="0" smtClean="0"/>
              <a:t>          В возрастной группе 2012 г.р. дети     заняли второе место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Соревнования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56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464343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05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428868"/>
            <a:ext cx="4429124" cy="350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Турнир, посвященный Дню Защитника Отечества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6" name="Содержимое 5" descr="IMG_0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454" t="10508" r="12727" b="6454"/>
          <a:stretch>
            <a:fillRect/>
          </a:stretch>
        </p:blipFill>
        <p:spPr>
          <a:xfrm>
            <a:off x="1428728" y="1214422"/>
            <a:ext cx="6286544" cy="478634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714884"/>
            <a:ext cx="8229600" cy="100667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На конец учебного года сохранность детей – 100%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Информационные данные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1643050"/>
          <a:ext cx="8501124" cy="292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281"/>
                <a:gridCol w="2125281"/>
                <a:gridCol w="2125281"/>
                <a:gridCol w="2125281"/>
              </a:tblGrid>
              <a:tr h="18050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детей на начало  учебного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детей,</a:t>
                      </a:r>
                      <a:r>
                        <a:rPr lang="ru-RU" baseline="0" dirty="0" smtClean="0"/>
                        <a:t> принятых в течение 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отчисленных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детей на конец учебного года</a:t>
                      </a:r>
                      <a:endParaRPr lang="ru-RU" dirty="0"/>
                    </a:p>
                  </a:txBody>
                  <a:tcPr/>
                </a:tc>
              </a:tr>
              <a:tr h="11238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r>
              <a:rPr lang="ru-RU" i="1" dirty="0" smtClean="0"/>
              <a:t>В этом учебном году серьезных травм не было.</a:t>
            </a:r>
          </a:p>
          <a:p>
            <a:r>
              <a:rPr lang="ru-RU" i="1" dirty="0" smtClean="0"/>
              <a:t>В целях профилактики травматизма я провожу комплекс упражнений.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Травматизм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54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369334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063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857364"/>
            <a:ext cx="358976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Посещение «</a:t>
            </a:r>
            <a:r>
              <a:rPr lang="ru-RU" dirty="0" err="1" smtClean="0"/>
              <a:t>Лазертага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d0Ay1cSaT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435771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Yir3eR1in2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643182"/>
            <a:ext cx="4286280" cy="332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Просмотр фильма «Тренер»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908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Социальный паспорт учащихся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00100" y="1428736"/>
          <a:ext cx="7072362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4929198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i="1" dirty="0" smtClean="0"/>
              <a:t>Среди обучающихся отсутствуют дети, состоящие на учете в инспекции по делам несовершеннолетних.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   В начале и в конце учебного года были проведены родительские собрания, на которых присутствовало более 80% родителей. Все рассматриваемые вопросы были успешно урегулированы.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Родительские собрания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r>
              <a:rPr lang="ru-RU" i="1" dirty="0" smtClean="0"/>
              <a:t>Учебно-тренировочные сборы будут проводиться с 5 по 19 августа в городе Междуреченск. </a:t>
            </a:r>
          </a:p>
          <a:p>
            <a:r>
              <a:rPr lang="ru-RU" i="1" dirty="0" smtClean="0"/>
              <a:t>Название лагеря – «Фантазия».</a:t>
            </a:r>
          </a:p>
          <a:p>
            <a:r>
              <a:rPr lang="ru-RU" i="1" dirty="0" smtClean="0"/>
              <a:t>Стоимость путевки – 17 500 рублей. </a:t>
            </a:r>
          </a:p>
          <a:p>
            <a:r>
              <a:rPr lang="ru-RU" i="1" dirty="0" smtClean="0"/>
              <a:t>Количество обучающихся – 20-25 человек 1 и 2 классов.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Организация УТС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0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4252914" cy="3771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01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21548"/>
            <a:ext cx="4038600" cy="3445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УТС 2017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295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Отчет тренера – преподавателя Дорофеева Игоря Анатольевича  за 2017-2018 учебный год</vt:lpstr>
      <vt:lpstr>    Информационные данные</vt:lpstr>
      <vt:lpstr>Травматизм</vt:lpstr>
      <vt:lpstr>Посещение «Лазертага»</vt:lpstr>
      <vt:lpstr>Просмотр фильма «Тренер»</vt:lpstr>
      <vt:lpstr>Социальный паспорт учащихся</vt:lpstr>
      <vt:lpstr>Родительские собрания</vt:lpstr>
      <vt:lpstr>Организация УТС</vt:lpstr>
      <vt:lpstr> УТС 2017</vt:lpstr>
      <vt:lpstr>Мои достижения</vt:lpstr>
      <vt:lpstr>Слайд 11</vt:lpstr>
      <vt:lpstr>Платные услуги</vt:lpstr>
      <vt:lpstr>Соревнования</vt:lpstr>
      <vt:lpstr>Турнир, посвященный Дню Защитника Отечества</vt:lpstr>
      <vt:lpstr>Благодарю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тренера – преподавателя Дорофеева Игоря Анатольевича за 2017-2018 учебный год по дисциплине «футбол»</dc:title>
  <dc:creator>ПК</dc:creator>
  <cp:lastModifiedBy>ПК</cp:lastModifiedBy>
  <cp:revision>86</cp:revision>
  <dcterms:created xsi:type="dcterms:W3CDTF">2018-05-07T05:40:16Z</dcterms:created>
  <dcterms:modified xsi:type="dcterms:W3CDTF">2018-05-14T09:36:55Z</dcterms:modified>
</cp:coreProperties>
</file>